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84AAC2-A2FA-4036-8BB7-C22CCCF42976}" v="36" dt="2021-09-20T14:11:33.6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4" autoAdjust="0"/>
    <p:restoredTop sz="94660"/>
  </p:normalViewPr>
  <p:slideViewPr>
    <p:cSldViewPr snapToGrid="0">
      <p:cViewPr varScale="1">
        <p:scale>
          <a:sx n="94" d="100"/>
          <a:sy n="94" d="100"/>
        </p:scale>
        <p:origin x="15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TIN BOYLE" userId="82a229f7-a8c4-4523-9c6a-3c3c3e5e5c50" providerId="ADAL" clId="{6F84AAC2-A2FA-4036-8BB7-C22CCCF42976}"/>
    <pc:docChg chg="undo custSel addSld modSld">
      <pc:chgData name="KRISTIN BOYLE" userId="82a229f7-a8c4-4523-9c6a-3c3c3e5e5c50" providerId="ADAL" clId="{6F84AAC2-A2FA-4036-8BB7-C22CCCF42976}" dt="2021-09-20T14:11:33.633" v="1480" actId="20577"/>
      <pc:docMkLst>
        <pc:docMk/>
      </pc:docMkLst>
      <pc:sldChg chg="modSp mod">
        <pc:chgData name="KRISTIN BOYLE" userId="82a229f7-a8c4-4523-9c6a-3c3c3e5e5c50" providerId="ADAL" clId="{6F84AAC2-A2FA-4036-8BB7-C22CCCF42976}" dt="2021-09-10T12:59:40.291" v="1399" actId="14100"/>
        <pc:sldMkLst>
          <pc:docMk/>
          <pc:sldMk cId="2906498575" sldId="256"/>
        </pc:sldMkLst>
        <pc:spChg chg="mod">
          <ac:chgData name="KRISTIN BOYLE" userId="82a229f7-a8c4-4523-9c6a-3c3c3e5e5c50" providerId="ADAL" clId="{6F84AAC2-A2FA-4036-8BB7-C22CCCF42976}" dt="2021-09-10T12:59:33.840" v="1397" actId="1076"/>
          <ac:spMkLst>
            <pc:docMk/>
            <pc:sldMk cId="2906498575" sldId="256"/>
            <ac:spMk id="2" creationId="{E734888D-E302-45E2-A639-BA8634BC4D4B}"/>
          </ac:spMkLst>
        </pc:spChg>
        <pc:spChg chg="mod">
          <ac:chgData name="KRISTIN BOYLE" userId="82a229f7-a8c4-4523-9c6a-3c3c3e5e5c50" providerId="ADAL" clId="{6F84AAC2-A2FA-4036-8BB7-C22CCCF42976}" dt="2021-09-10T12:59:40.291" v="1399" actId="14100"/>
          <ac:spMkLst>
            <pc:docMk/>
            <pc:sldMk cId="2906498575" sldId="256"/>
            <ac:spMk id="3" creationId="{79F99398-7FD6-4B43-8847-AC2F0F3FD3A8}"/>
          </ac:spMkLst>
        </pc:spChg>
      </pc:sldChg>
      <pc:sldChg chg="modAnim">
        <pc:chgData name="KRISTIN BOYLE" userId="82a229f7-a8c4-4523-9c6a-3c3c3e5e5c50" providerId="ADAL" clId="{6F84AAC2-A2FA-4036-8BB7-C22CCCF42976}" dt="2021-09-10T12:04:53.900" v="0"/>
        <pc:sldMkLst>
          <pc:docMk/>
          <pc:sldMk cId="1755555364" sldId="258"/>
        </pc:sldMkLst>
      </pc:sldChg>
      <pc:sldChg chg="modSp new mod modAnim">
        <pc:chgData name="KRISTIN BOYLE" userId="82a229f7-a8c4-4523-9c6a-3c3c3e5e5c50" providerId="ADAL" clId="{6F84AAC2-A2FA-4036-8BB7-C22CCCF42976}" dt="2021-09-10T12:15:40.855" v="377" actId="15"/>
        <pc:sldMkLst>
          <pc:docMk/>
          <pc:sldMk cId="3611733488" sldId="259"/>
        </pc:sldMkLst>
        <pc:spChg chg="mod">
          <ac:chgData name="KRISTIN BOYLE" userId="82a229f7-a8c4-4523-9c6a-3c3c3e5e5c50" providerId="ADAL" clId="{6F84AAC2-A2FA-4036-8BB7-C22CCCF42976}" dt="2021-09-10T12:07:24.643" v="38" actId="20577"/>
          <ac:spMkLst>
            <pc:docMk/>
            <pc:sldMk cId="3611733488" sldId="259"/>
            <ac:spMk id="2" creationId="{50D959C2-8D2C-4E66-A6B9-2B54041530E9}"/>
          </ac:spMkLst>
        </pc:spChg>
        <pc:spChg chg="mod">
          <ac:chgData name="KRISTIN BOYLE" userId="82a229f7-a8c4-4523-9c6a-3c3c3e5e5c50" providerId="ADAL" clId="{6F84AAC2-A2FA-4036-8BB7-C22CCCF42976}" dt="2021-09-10T12:15:37.767" v="376" actId="15"/>
          <ac:spMkLst>
            <pc:docMk/>
            <pc:sldMk cId="3611733488" sldId="259"/>
            <ac:spMk id="3" creationId="{C47DCD0F-658F-47CE-830B-39D95DA545A0}"/>
          </ac:spMkLst>
        </pc:spChg>
      </pc:sldChg>
      <pc:sldChg chg="addSp modSp new mod">
        <pc:chgData name="KRISTIN BOYLE" userId="82a229f7-a8c4-4523-9c6a-3c3c3e5e5c50" providerId="ADAL" clId="{6F84AAC2-A2FA-4036-8BB7-C22CCCF42976}" dt="2021-09-10T12:18:49.774" v="621" actId="20577"/>
        <pc:sldMkLst>
          <pc:docMk/>
          <pc:sldMk cId="1803298291" sldId="260"/>
        </pc:sldMkLst>
        <pc:spChg chg="add mod">
          <ac:chgData name="KRISTIN BOYLE" userId="82a229f7-a8c4-4523-9c6a-3c3c3e5e5c50" providerId="ADAL" clId="{6F84AAC2-A2FA-4036-8BB7-C22CCCF42976}" dt="2021-09-10T12:18:49.774" v="621" actId="20577"/>
          <ac:spMkLst>
            <pc:docMk/>
            <pc:sldMk cId="1803298291" sldId="260"/>
            <ac:spMk id="2" creationId="{47B6571B-8EBC-4FC7-9982-97B9D3762C3C}"/>
          </ac:spMkLst>
        </pc:spChg>
        <pc:picChg chg="add">
          <ac:chgData name="KRISTIN BOYLE" userId="82a229f7-a8c4-4523-9c6a-3c3c3e5e5c50" providerId="ADAL" clId="{6F84AAC2-A2FA-4036-8BB7-C22CCCF42976}" dt="2021-09-10T12:15:55.283" v="379"/>
          <ac:picMkLst>
            <pc:docMk/>
            <pc:sldMk cId="1803298291" sldId="260"/>
            <ac:picMk id="1026" creationId="{AE8E7183-2471-45A5-A177-50EE045183DE}"/>
          </ac:picMkLst>
        </pc:picChg>
      </pc:sldChg>
      <pc:sldChg chg="addSp delSp modSp new mod modAnim">
        <pc:chgData name="KRISTIN BOYLE" userId="82a229f7-a8c4-4523-9c6a-3c3c3e5e5c50" providerId="ADAL" clId="{6F84AAC2-A2FA-4036-8BB7-C22CCCF42976}" dt="2021-09-20T14:11:33.633" v="1480" actId="20577"/>
        <pc:sldMkLst>
          <pc:docMk/>
          <pc:sldMk cId="3891668802" sldId="261"/>
        </pc:sldMkLst>
        <pc:spChg chg="mod">
          <ac:chgData name="KRISTIN BOYLE" userId="82a229f7-a8c4-4523-9c6a-3c3c3e5e5c50" providerId="ADAL" clId="{6F84AAC2-A2FA-4036-8BB7-C22CCCF42976}" dt="2021-09-10T12:17:09.876" v="448" actId="20577"/>
          <ac:spMkLst>
            <pc:docMk/>
            <pc:sldMk cId="3891668802" sldId="261"/>
            <ac:spMk id="2" creationId="{F922B412-7710-4430-9A42-FB02629CA64B}"/>
          </ac:spMkLst>
        </pc:spChg>
        <pc:spChg chg="mod">
          <ac:chgData name="KRISTIN BOYLE" userId="82a229f7-a8c4-4523-9c6a-3c3c3e5e5c50" providerId="ADAL" clId="{6F84AAC2-A2FA-4036-8BB7-C22CCCF42976}" dt="2021-09-20T14:11:33.633" v="1480" actId="20577"/>
          <ac:spMkLst>
            <pc:docMk/>
            <pc:sldMk cId="3891668802" sldId="261"/>
            <ac:spMk id="3" creationId="{4ED7CDF5-0CB8-4E74-9A68-8841CE2D9121}"/>
          </ac:spMkLst>
        </pc:spChg>
        <pc:inkChg chg="add del">
          <ac:chgData name="KRISTIN BOYLE" userId="82a229f7-a8c4-4523-9c6a-3c3c3e5e5c50" providerId="ADAL" clId="{6F84AAC2-A2FA-4036-8BB7-C22CCCF42976}" dt="2021-09-10T12:23:31.578" v="899" actId="9405"/>
          <ac:inkMkLst>
            <pc:docMk/>
            <pc:sldMk cId="3891668802" sldId="261"/>
            <ac:inkMk id="4" creationId="{9C7A9FF1-4A29-429C-8138-1DCEB7B988BB}"/>
          </ac:inkMkLst>
        </pc:inkChg>
        <pc:inkChg chg="add">
          <ac:chgData name="KRISTIN BOYLE" userId="82a229f7-a8c4-4523-9c6a-3c3c3e5e5c50" providerId="ADAL" clId="{6F84AAC2-A2FA-4036-8BB7-C22CCCF42976}" dt="2021-09-10T12:23:38.601" v="900" actId="9405"/>
          <ac:inkMkLst>
            <pc:docMk/>
            <pc:sldMk cId="3891668802" sldId="261"/>
            <ac:inkMk id="5" creationId="{AF20CF51-0C91-49D1-9EEE-F988EB3EEE28}"/>
          </ac:inkMkLst>
        </pc:inkChg>
        <pc:inkChg chg="add">
          <ac:chgData name="KRISTIN BOYLE" userId="82a229f7-a8c4-4523-9c6a-3c3c3e5e5c50" providerId="ADAL" clId="{6F84AAC2-A2FA-4036-8BB7-C22CCCF42976}" dt="2021-09-10T12:23:44.386" v="901" actId="9405"/>
          <ac:inkMkLst>
            <pc:docMk/>
            <pc:sldMk cId="3891668802" sldId="261"/>
            <ac:inkMk id="6" creationId="{EA1AD86A-32EF-4556-A327-A95FDFE7F21C}"/>
          </ac:inkMkLst>
        </pc:inkChg>
      </pc:sldChg>
      <pc:sldChg chg="addSp delSp modSp new mod modClrScheme chgLayout">
        <pc:chgData name="KRISTIN BOYLE" userId="82a229f7-a8c4-4523-9c6a-3c3c3e5e5c50" providerId="ADAL" clId="{6F84AAC2-A2FA-4036-8BB7-C22CCCF42976}" dt="2021-09-10T12:39:13.636" v="916" actId="14100"/>
        <pc:sldMkLst>
          <pc:docMk/>
          <pc:sldMk cId="1388774598" sldId="262"/>
        </pc:sldMkLst>
        <pc:spChg chg="del">
          <ac:chgData name="KRISTIN BOYLE" userId="82a229f7-a8c4-4523-9c6a-3c3c3e5e5c50" providerId="ADAL" clId="{6F84AAC2-A2FA-4036-8BB7-C22CCCF42976}" dt="2021-09-10T12:37:43.164" v="903" actId="700"/>
          <ac:spMkLst>
            <pc:docMk/>
            <pc:sldMk cId="1388774598" sldId="262"/>
            <ac:spMk id="2" creationId="{944FAE60-F6E2-4DA4-B448-325BD80D4083}"/>
          </ac:spMkLst>
        </pc:spChg>
        <pc:spChg chg="del">
          <ac:chgData name="KRISTIN BOYLE" userId="82a229f7-a8c4-4523-9c6a-3c3c3e5e5c50" providerId="ADAL" clId="{6F84AAC2-A2FA-4036-8BB7-C22CCCF42976}" dt="2021-09-10T12:37:43.164" v="903" actId="700"/>
          <ac:spMkLst>
            <pc:docMk/>
            <pc:sldMk cId="1388774598" sldId="262"/>
            <ac:spMk id="3" creationId="{215B62B7-9DE3-4F31-81DB-F609A7EFFED9}"/>
          </ac:spMkLst>
        </pc:spChg>
        <pc:picChg chg="add del mod">
          <ac:chgData name="KRISTIN BOYLE" userId="82a229f7-a8c4-4523-9c6a-3c3c3e5e5c50" providerId="ADAL" clId="{6F84AAC2-A2FA-4036-8BB7-C22CCCF42976}" dt="2021-09-10T12:38:28.910" v="910" actId="478"/>
          <ac:picMkLst>
            <pc:docMk/>
            <pc:sldMk cId="1388774598" sldId="262"/>
            <ac:picMk id="2050" creationId="{6913B8B7-4DC7-472B-861C-4681CCC769AB}"/>
          </ac:picMkLst>
        </pc:picChg>
        <pc:picChg chg="add mod">
          <ac:chgData name="KRISTIN BOYLE" userId="82a229f7-a8c4-4523-9c6a-3c3c3e5e5c50" providerId="ADAL" clId="{6F84AAC2-A2FA-4036-8BB7-C22CCCF42976}" dt="2021-09-10T12:39:13.636" v="916" actId="14100"/>
          <ac:picMkLst>
            <pc:docMk/>
            <pc:sldMk cId="1388774598" sldId="262"/>
            <ac:picMk id="2052" creationId="{19BC17D2-3ACD-4AC8-A26C-935753DB6112}"/>
          </ac:picMkLst>
        </pc:picChg>
      </pc:sldChg>
      <pc:sldChg chg="addSp delSp modSp new mod">
        <pc:chgData name="KRISTIN BOYLE" userId="82a229f7-a8c4-4523-9c6a-3c3c3e5e5c50" providerId="ADAL" clId="{6F84AAC2-A2FA-4036-8BB7-C22CCCF42976}" dt="2021-09-10T12:58:23.359" v="1312" actId="9405"/>
        <pc:sldMkLst>
          <pc:docMk/>
          <pc:sldMk cId="832851173" sldId="263"/>
        </pc:sldMkLst>
        <pc:spChg chg="mod">
          <ac:chgData name="KRISTIN BOYLE" userId="82a229f7-a8c4-4523-9c6a-3c3c3e5e5c50" providerId="ADAL" clId="{6F84AAC2-A2FA-4036-8BB7-C22CCCF42976}" dt="2021-09-10T12:46:19.924" v="942" actId="20577"/>
          <ac:spMkLst>
            <pc:docMk/>
            <pc:sldMk cId="832851173" sldId="263"/>
            <ac:spMk id="2" creationId="{C65A7A2A-7542-449F-916F-B79869402FBA}"/>
          </ac:spMkLst>
        </pc:spChg>
        <pc:spChg chg="mod">
          <ac:chgData name="KRISTIN BOYLE" userId="82a229f7-a8c4-4523-9c6a-3c3c3e5e5c50" providerId="ADAL" clId="{6F84AAC2-A2FA-4036-8BB7-C22CCCF42976}" dt="2021-09-10T12:57:24.118" v="1299" actId="255"/>
          <ac:spMkLst>
            <pc:docMk/>
            <pc:sldMk cId="832851173" sldId="263"/>
            <ac:spMk id="3" creationId="{45041096-9BD9-4D0C-99C5-F7E6486160AD}"/>
          </ac:spMkLst>
        </pc:spChg>
        <pc:grpChg chg="add del mod">
          <ac:chgData name="KRISTIN BOYLE" userId="82a229f7-a8c4-4523-9c6a-3c3c3e5e5c50" providerId="ADAL" clId="{6F84AAC2-A2FA-4036-8BB7-C22CCCF42976}" dt="2021-09-10T12:58:19.594" v="1311"/>
          <ac:grpSpMkLst>
            <pc:docMk/>
            <pc:sldMk cId="832851173" sldId="263"/>
            <ac:grpSpMk id="9" creationId="{57FA484F-ECFE-4EE0-9A89-2D465163F8EB}"/>
          </ac:grpSpMkLst>
        </pc:grpChg>
        <pc:grpChg chg="mod">
          <ac:chgData name="KRISTIN BOYLE" userId="82a229f7-a8c4-4523-9c6a-3c3c3e5e5c50" providerId="ADAL" clId="{6F84AAC2-A2FA-4036-8BB7-C22CCCF42976}" dt="2021-09-10T12:58:14.598" v="1309"/>
          <ac:grpSpMkLst>
            <pc:docMk/>
            <pc:sldMk cId="832851173" sldId="263"/>
            <ac:grpSpMk id="11" creationId="{2A1C8426-4141-4000-8C14-72EB456A2A23}"/>
          </ac:grpSpMkLst>
        </pc:grpChg>
        <pc:grpChg chg="mod">
          <ac:chgData name="KRISTIN BOYLE" userId="82a229f7-a8c4-4523-9c6a-3c3c3e5e5c50" providerId="ADAL" clId="{6F84AAC2-A2FA-4036-8BB7-C22CCCF42976}" dt="2021-09-10T12:58:19.594" v="1311"/>
          <ac:grpSpMkLst>
            <pc:docMk/>
            <pc:sldMk cId="832851173" sldId="263"/>
            <ac:grpSpMk id="13" creationId="{D19A7B6A-8212-4D91-B2D5-FAFC781DB3BB}"/>
          </ac:grpSpMkLst>
        </pc:grpChg>
        <pc:inkChg chg="add">
          <ac:chgData name="KRISTIN BOYLE" userId="82a229f7-a8c4-4523-9c6a-3c3c3e5e5c50" providerId="ADAL" clId="{6F84AAC2-A2FA-4036-8BB7-C22CCCF42976}" dt="2021-09-10T12:57:57.851" v="1300" actId="9405"/>
          <ac:inkMkLst>
            <pc:docMk/>
            <pc:sldMk cId="832851173" sldId="263"/>
            <ac:inkMk id="4" creationId="{2B5B8382-4B3C-4E2B-9516-5155C2FF5727}"/>
          </ac:inkMkLst>
        </pc:inkChg>
        <pc:inkChg chg="add">
          <ac:chgData name="KRISTIN BOYLE" userId="82a229f7-a8c4-4523-9c6a-3c3c3e5e5c50" providerId="ADAL" clId="{6F84AAC2-A2FA-4036-8BB7-C22CCCF42976}" dt="2021-09-10T12:58:02.672" v="1301" actId="9405"/>
          <ac:inkMkLst>
            <pc:docMk/>
            <pc:sldMk cId="832851173" sldId="263"/>
            <ac:inkMk id="5" creationId="{4C54F5BA-58FA-4739-8BED-08C957FBD6B8}"/>
          </ac:inkMkLst>
        </pc:inkChg>
        <pc:inkChg chg="add">
          <ac:chgData name="KRISTIN BOYLE" userId="82a229f7-a8c4-4523-9c6a-3c3c3e5e5c50" providerId="ADAL" clId="{6F84AAC2-A2FA-4036-8BB7-C22CCCF42976}" dt="2021-09-10T12:58:08.084" v="1302" actId="9405"/>
          <ac:inkMkLst>
            <pc:docMk/>
            <pc:sldMk cId="832851173" sldId="263"/>
            <ac:inkMk id="6" creationId="{3085B958-528C-4DEE-A650-20DC936DC677}"/>
          </ac:inkMkLst>
        </pc:inkChg>
        <pc:inkChg chg="add mod">
          <ac:chgData name="KRISTIN BOYLE" userId="82a229f7-a8c4-4523-9c6a-3c3c3e5e5c50" providerId="ADAL" clId="{6F84AAC2-A2FA-4036-8BB7-C22CCCF42976}" dt="2021-09-10T12:58:19.594" v="1311"/>
          <ac:inkMkLst>
            <pc:docMk/>
            <pc:sldMk cId="832851173" sldId="263"/>
            <ac:inkMk id="7" creationId="{3DABADAD-5B0C-4F49-BD00-F2CF7E8DDBF8}"/>
          </ac:inkMkLst>
        </pc:inkChg>
        <pc:inkChg chg="add mod">
          <ac:chgData name="KRISTIN BOYLE" userId="82a229f7-a8c4-4523-9c6a-3c3c3e5e5c50" providerId="ADAL" clId="{6F84AAC2-A2FA-4036-8BB7-C22CCCF42976}" dt="2021-09-10T12:58:19.594" v="1311"/>
          <ac:inkMkLst>
            <pc:docMk/>
            <pc:sldMk cId="832851173" sldId="263"/>
            <ac:inkMk id="8" creationId="{BBFF1A88-FC3A-4DDC-B8C9-4822620C152B}"/>
          </ac:inkMkLst>
        </pc:inkChg>
        <pc:inkChg chg="add del mod">
          <ac:chgData name="KRISTIN BOYLE" userId="82a229f7-a8c4-4523-9c6a-3c3c3e5e5c50" providerId="ADAL" clId="{6F84AAC2-A2FA-4036-8BB7-C22CCCF42976}" dt="2021-09-10T12:58:14.598" v="1309"/>
          <ac:inkMkLst>
            <pc:docMk/>
            <pc:sldMk cId="832851173" sldId="263"/>
            <ac:inkMk id="10" creationId="{CC9305CE-B9EF-4D1D-8048-171F9D6EA8F3}"/>
          </ac:inkMkLst>
        </pc:inkChg>
        <pc:inkChg chg="add mod">
          <ac:chgData name="KRISTIN BOYLE" userId="82a229f7-a8c4-4523-9c6a-3c3c3e5e5c50" providerId="ADAL" clId="{6F84AAC2-A2FA-4036-8BB7-C22CCCF42976}" dt="2021-09-10T12:58:19.594" v="1311"/>
          <ac:inkMkLst>
            <pc:docMk/>
            <pc:sldMk cId="832851173" sldId="263"/>
            <ac:inkMk id="12" creationId="{147DEF09-503E-4673-A9C5-0FCA4AA63F6C}"/>
          </ac:inkMkLst>
        </pc:inkChg>
        <pc:inkChg chg="add">
          <ac:chgData name="KRISTIN BOYLE" userId="82a229f7-a8c4-4523-9c6a-3c3c3e5e5c50" providerId="ADAL" clId="{6F84AAC2-A2FA-4036-8BB7-C22CCCF42976}" dt="2021-09-10T12:58:23.359" v="1312" actId="9405"/>
          <ac:inkMkLst>
            <pc:docMk/>
            <pc:sldMk cId="832851173" sldId="263"/>
            <ac:inkMk id="14" creationId="{6EBD7D24-E469-43E1-8A7C-D4BE79CD2959}"/>
          </ac:inkMkLst>
        </pc:inkChg>
      </pc:sldChg>
      <pc:sldChg chg="addSp delSp modSp new mod">
        <pc:chgData name="KRISTIN BOYLE" userId="82a229f7-a8c4-4523-9c6a-3c3c3e5e5c50" providerId="ADAL" clId="{6F84AAC2-A2FA-4036-8BB7-C22CCCF42976}" dt="2021-09-13T13:01:43.411" v="1405" actId="20577"/>
        <pc:sldMkLst>
          <pc:docMk/>
          <pc:sldMk cId="2772581000" sldId="264"/>
        </pc:sldMkLst>
        <pc:spChg chg="mod">
          <ac:chgData name="KRISTIN BOYLE" userId="82a229f7-a8c4-4523-9c6a-3c3c3e5e5c50" providerId="ADAL" clId="{6F84AAC2-A2FA-4036-8BB7-C22CCCF42976}" dt="2021-09-13T13:01:43.411" v="1405" actId="20577"/>
          <ac:spMkLst>
            <pc:docMk/>
            <pc:sldMk cId="2772581000" sldId="264"/>
            <ac:spMk id="2" creationId="{150B7E77-22CB-4A69-943F-A9D6E87283E5}"/>
          </ac:spMkLst>
        </pc:spChg>
        <pc:spChg chg="del">
          <ac:chgData name="KRISTIN BOYLE" userId="82a229f7-a8c4-4523-9c6a-3c3c3e5e5c50" providerId="ADAL" clId="{6F84AAC2-A2FA-4036-8BB7-C22CCCF42976}" dt="2021-09-13T13:01:34.691" v="1400" actId="478"/>
          <ac:spMkLst>
            <pc:docMk/>
            <pc:sldMk cId="2772581000" sldId="264"/>
            <ac:spMk id="3" creationId="{5CD1F151-E412-484A-9F1C-94EF1E99DE60}"/>
          </ac:spMkLst>
        </pc:spChg>
        <pc:picChg chg="add mod">
          <ac:chgData name="KRISTIN BOYLE" userId="82a229f7-a8c4-4523-9c6a-3c3c3e5e5c50" providerId="ADAL" clId="{6F84AAC2-A2FA-4036-8BB7-C22CCCF42976}" dt="2021-09-13T13:01:40.710" v="1403" actId="1076"/>
          <ac:picMkLst>
            <pc:docMk/>
            <pc:sldMk cId="2772581000" sldId="264"/>
            <ac:picMk id="3074" creationId="{C8382F16-502C-4C15-9639-28E6AD2D26FE}"/>
          </ac:picMkLst>
        </pc:picChg>
        <pc:inkChg chg="add">
          <ac:chgData name="KRISTIN BOYLE" userId="82a229f7-a8c4-4523-9c6a-3c3c3e5e5c50" providerId="ADAL" clId="{6F84AAC2-A2FA-4036-8BB7-C22CCCF42976}" dt="2021-09-10T12:58:32.552" v="1314" actId="9405"/>
          <ac:inkMkLst>
            <pc:docMk/>
            <pc:sldMk cId="2772581000" sldId="264"/>
            <ac:inkMk id="4" creationId="{CC421C54-BD39-411B-881F-3D08CE719977}"/>
          </ac:inkMkLst>
        </pc:inkChg>
      </pc:sldChg>
      <pc:sldChg chg="addSp modSp new mod">
        <pc:chgData name="KRISTIN BOYLE" userId="82a229f7-a8c4-4523-9c6a-3c3c3e5e5c50" providerId="ADAL" clId="{6F84AAC2-A2FA-4036-8BB7-C22CCCF42976}" dt="2021-09-13T13:04:18.561" v="1436" actId="1076"/>
        <pc:sldMkLst>
          <pc:docMk/>
          <pc:sldMk cId="1547244031" sldId="265"/>
        </pc:sldMkLst>
        <pc:spChg chg="mod">
          <ac:chgData name="KRISTIN BOYLE" userId="82a229f7-a8c4-4523-9c6a-3c3c3e5e5c50" providerId="ADAL" clId="{6F84AAC2-A2FA-4036-8BB7-C22CCCF42976}" dt="2021-09-13T13:04:01.169" v="1432" actId="1076"/>
          <ac:spMkLst>
            <pc:docMk/>
            <pc:sldMk cId="1547244031" sldId="265"/>
            <ac:spMk id="2" creationId="{9C9B8619-7EC1-42BD-8F83-1A63A13BABD9}"/>
          </ac:spMkLst>
        </pc:spChg>
        <pc:picChg chg="add mod">
          <ac:chgData name="KRISTIN BOYLE" userId="82a229f7-a8c4-4523-9c6a-3c3c3e5e5c50" providerId="ADAL" clId="{6F84AAC2-A2FA-4036-8BB7-C22CCCF42976}" dt="2021-09-13T13:04:18.561" v="1436" actId="1076"/>
          <ac:picMkLst>
            <pc:docMk/>
            <pc:sldMk cId="1547244031" sldId="265"/>
            <ac:picMk id="4" creationId="{9BB554F2-6FB5-4F33-AED8-1318562F23CD}"/>
          </ac:picMkLst>
        </pc:picChg>
      </pc:sldChg>
      <pc:sldChg chg="modSp new mod">
        <pc:chgData name="KRISTIN BOYLE" userId="82a229f7-a8c4-4523-9c6a-3c3c3e5e5c50" providerId="ADAL" clId="{6F84AAC2-A2FA-4036-8BB7-C22CCCF42976}" dt="2021-09-13T13:06:51.038" v="1478" actId="255"/>
        <pc:sldMkLst>
          <pc:docMk/>
          <pc:sldMk cId="2039394712" sldId="266"/>
        </pc:sldMkLst>
        <pc:spChg chg="mod">
          <ac:chgData name="KRISTIN BOYLE" userId="82a229f7-a8c4-4523-9c6a-3c3c3e5e5c50" providerId="ADAL" clId="{6F84AAC2-A2FA-4036-8BB7-C22CCCF42976}" dt="2021-09-13T13:06:29.083" v="1447" actId="20577"/>
          <ac:spMkLst>
            <pc:docMk/>
            <pc:sldMk cId="2039394712" sldId="266"/>
            <ac:spMk id="2" creationId="{002F47C9-6930-48E1-9CB8-FEBDE4CBCDAC}"/>
          </ac:spMkLst>
        </pc:spChg>
        <pc:spChg chg="mod">
          <ac:chgData name="KRISTIN BOYLE" userId="82a229f7-a8c4-4523-9c6a-3c3c3e5e5c50" providerId="ADAL" clId="{6F84AAC2-A2FA-4036-8BB7-C22CCCF42976}" dt="2021-09-13T13:06:51.038" v="1478" actId="255"/>
          <ac:spMkLst>
            <pc:docMk/>
            <pc:sldMk cId="2039394712" sldId="266"/>
            <ac:spMk id="3" creationId="{7400E7E5-BE2C-4834-B87F-0E194BBAEB00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9T12:58:54.453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0 262,'21'-1,"-1"-1,40-10,-38 7,0 1,30-2,-47 6,48-1,89-14,-125 12,0 1,0 0,0 1,0 1,1 1,-1 0,0 1,26 7,-37-8,33 7,-37-8,0 0,0 1,0-1,-1 0,1 0,0-1,0 1,0 0,0-1,0 1,0-1,-1 0,1 1,0-1,0 0,-1 0,3-1,-4 1,1 0,-1 0,0 0,1 0,-1 0,0 0,1 0,-1 0,0 0,0 0,0 0,0 0,0 0,0-1,0 1,-1 0,1 0,0 0,0 0,-1 0,1 0,-1 0,1 1,-1-1,1 0,-1 0,0 0,1 0,-1 0,-1 0,-25-29,23 27,-15-18,1 0,-20-32,2 3,36 49,-1 0,1 1,-1-1,1 0,-1 0,0 0,1 1,-1-1,1 0,-1 1,0-1,0 1,1-1,-1 1,0-1,0 1,0 0,0-1,0 1,1 0,-1-1,-1 1,-3 15,13 31,33 30,-34-66,0 1,0 0,-1 0,0 1,-1 0,0 0,-1 0,-1 1,0 0,0-1,0 15,-3-24,-1 1,0 0,0-1,0 1,0-1,0 0,-1 1,0-1,1 0,-1 0,0 0,-1 0,1 0,-1 0,1-1,-1 1,0-1,-4 4,-8 4,-1 0,-25 12,14-8,-33 10,45-15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10T12:58:19.091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1 278,'496'0,"-495"0,1 0,-1 0,1 0,-1 0,0 0,1 0,-1 0,0-1,1 1,-1 0,0-1,0 1,1-1,-1 0,0 1,2-2,-3 2,0-1,0 1,0-1,0 1,1-1,-1 1,0-1,0 1,0-1,0 1,0-1,0 1,0-1,0 1,0-1,0 0,-1 1,1-1,0 1,0 0,0-1,-1 1,1-1,0 1,-1-1,1 1,-1-1,-40-37,26 26,-127-100,19 17,205 190,-77-86,2 0,0-1,0 1,0-2,15 13,-19-18,-1 0,0 0,0 0,0 1,0-1,0 0,0 1,-1 0,1-1,-1 1,0 0,0-1,0 1,0 0,0 0,-1 0,1 0,-1 0,1 0,-1 0,0 0,-1 4,-1 6,-1 1,0-1,-9 24,-2 12,8-20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10T12:58:23.359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0 249,'63'0,"-1"2,96 17,40 18,-88-27,-82-9,0 2,-1 0,29 8,-40-7,42 8,-58-12,1 0,-1 0,0 0,0 0,1 0,-1 0,0 0,1 0,-1 0,0 0,0 0,1 0,-1-1,0 1,0 0,1 0,-1 0,0 0,0 0,1-1,-1 1,0 0,0 0,0-1,1 1,-1 0,0 0,0 0,0-1,0 1,0 0,0-1,1 1,-1 0,0 0,0-1,0 1,0 0,0-1,0 1,0 0,-6-18,-15-18,20 34,-49-79,24 35,-41-50,64 91,0 1,0 0,0-1,1 0,0 1,0-1,0 0,-1-8,2 12,1 1,0-1,0 1,0-1,0 1,0-1,0 1,0-1,0 1,0-1,0 1,0-1,0 1,0-1,1 1,-1-1,0 1,0-1,0 1,1 0,-1-1,0 1,1-1,-1 1,0 0,1-1,-1 1,0 0,1-1,-1 1,1-1,1 1,0 0,0 0,0 1,0-1,-1 0,1 1,0-1,0 1,0-1,-1 1,1 0,-1 0,1 0,2 2,3 2,0 0,-1 0,0 1,0 0,-1 0,0 1,0 0,8 14,29 64,-41-82,2 4,0 0,0 1,-1-1,0 1,0-1,-1 1,0-1,-1 1,1 0,-2-1,1 1,-1 0,0-1,0 1,-1 0,0-1,-4 10,-4 3,-2 0,0 0,0-1,-23 25,31-39,-14 19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10T12:58:32.552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0,'0'0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9T12:59:01.137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0 127,'53'3,"64"11,-44-5,82 19,-108-17,1-2,78 3,-55-13,-49-1,1 1,-1 1,1 2,-1 0,1 1,31 9,-54-12,0 0,0 0,0 0,0 0,0 0,0 0,1 0,-1 0,0 0,0 0,0 0,0 0,0 0,0 0,1 0,-1 0,0 0,0 0,0 0,0 0,0 0,0 0,1 0,-1 0,0 0,0 0,0 0,0 0,0 0,0 0,0 0,1 0,-1-1,0 1,0 0,0 0,0 0,0 0,0 0,0 0,0 0,0 0,0-1,0 1,0 0,0 0,0 0,0 0,0 0,0-1,1 1,-2 0,1 0,0 0,0 0,0 0,0 0,0-1,0 1,0 0,0 0,0 0,0 0,0 0,-7-15,-11-13,-11-6,14 13,-2 1,0 1,-2 1,1 1,-40-28,40 39,22 17,25 29,-21-31,-7-6,0-1,1 1,-1-1,0 1,0 0,0 0,0-1,-1 1,1 0,-1 0,0 0,0 0,0 0,0 0,0 0,-1-1,1 1,-1 0,0 0,0 0,0-1,0 1,0 0,0-1,-1 1,0-1,1 1,-1-1,0 0,-4 4,-8 9,-2-1,0 0,-25 17,4-4,35-25,-1 1,1-1,0 0,0 1,0-1,0 1,0 0,0 0,1 0,-1 0,1 0,0 0,0 0,0 0,0 0,1 0,-1 5,1-7,0 0,0 0,0 0,0 0,1 0,-1 0,0 0,1 0,-1-1,1 1,-1 0,1 0,-1 0,1 0,-1-1,1 1,0 0,-1-1,1 1,0 0,0-1,1 1,0 0,0 0,0 0,0-1,1 1,-1-1,0 0,0 0,1 0,-1 0,0 0,1 0,-1 0,4-2,8-2,0-1,-1-1,0 0,0 0,0-2,-1 1,22-19,-22 16,0 1,0 1,1 0,0 1,0 0,1 1,0 0,15-3,-11 6,-15 3,0-1,0 1,-1 0,1-1,0 0,-1 1,1-1,-1 0,5-3,-6 3,-1 0,1 1,-1-1,1 0,-1 0,0 0,1 0,-1 0,0 0,0 0,0 0,0 0,0-1,0 1,0 0,0 0,0 0,0 0,-1 0,1 0,0 0,-1 0,1 0,0 0,-1 1,1-1,-1 0,0 0,1 0,-1 0,-1 0,-5-10,-1 1,-1 0,0 0,0 1,-1 0,0 1,-12-8,-28-25,37 27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10T12:23:38.601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0 239,'764'0,"-761"1,0-1,1 0,-1 0,0 0,1-1,-1 1,0-1,1 0,-1 0,0 0,0 0,0 0,0-1,0 0,5-3,-7 3,0 1,0-1,0 0,0 0,-1-1,1 1,-1 0,1 0,-1 0,0 0,0 0,0-1,0 1,0 0,0 0,0 0,-1 0,1-1,-1 1,0 0,1 0,-1 0,0 0,0 0,-2-1,-6-19,5 10,-1 0,0 1,0-1,-1 1,-1 0,0 0,0 1,-1 0,-1 0,1 1,-17-13,24 21,1 1,0 0,-1-1,1 1,0 0,-1-1,1 1,-1 0,1-1,0 1,-1 0,1 0,-1 0,1-1,-1 1,1 0,-1 0,1 0,-1 0,1 0,-1 0,1 0,-1 0,1 0,-1 0,1 0,-1 0,1 0,-1 1,0-1,4 16,25 32,-22-36,-2-7,-1 0,-1 0,1 1,-1-1,0 1,0-1,-1 1,1 0,-1 0,0 0,-1 0,0 0,0 0,0 0,-1-1,1 1,-1 0,-1 0,1 0,-1-1,0 1,0 0,-1-1,0 0,0 0,0 0,-6 7,-4 4,1 2,1-1,0 1,1 1,1 0,1 0,-6 22,5-17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10T12:23:44.386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1 322,'81'2,"92"-5,-156 1,0-2,0 0,-1-1,1 0,-1-2,0 0,26-16,-34 19,2-1,0 1,0 0,1 1,0 0,0 1,0 0,15 0,85 2,-67 1,-30 0,-1 1,0 0,0 1,21 7,7 1,-41-11,1 0,-1 0,0 0,0 0,0 0,0 0,1 0,-1 1,0-1,0 0,0 0,0 0,1 0,-1 0,0 0,0 0,0 0,0-1,1 1,-1 0,0 0,0 0,0 0,0 0,1 0,-1 0,0 0,0 0,0 0,0-1,0 1,0 0,1 0,-1 0,0 0,0 0,0 0,0-1,0 1,0 0,0 0,0 0,0 0,0-1,0 1,0 0,0 0,0 0,0 0,0-1,-4-11,-11-11,-51-62,-36-43,93 116,15 12,18 19,-18-10,-1 0,0 0,0 0,-1 1,0 0,3 13,-4-12,1 0,0 0,1-1,0 1,8 11,-8-16,-1 0,0 1,0-1,0 1,-1 0,0 0,2 7,-4-11,-1 0,1 0,-1 0,0 0,0-1,-1 1,1 0,0 0,-1 0,0 0,0 0,0-1,0 1,0 0,0-1,-1 1,1-1,-1 1,0-1,-3 5,-166 210,162-202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10T12:57:57.851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1 131,'69'1,"135"20,-1 16,-109-22,-85-14,1 0,-1-1,1-1,-1 1,1-1,-1-1,18-5,-25 7,0-1,0 0,0 0,0 0,0 0,0 0,0-1,0 1,0 0,0-1,-1 0,1 1,-1-1,1 0,-1 0,0 1,1-1,-1 0,0 0,0-1,-1 1,1 0,0 0,-1 0,1-1,-1 1,0 0,0 0,0-1,0 1,0 0,0-1,0 1,-1 0,1 0,-1 0,0-1,-1-1,-4-10,0 1,-1 1,0-1,-18-21,12 17,-2-3,16 26,26 35,9-1,-26-31,0 1,-1 0,0 0,-1 1,0 1,0-1,-1 1,10 25,-17-34,0 0,1 0,-1 0,0 0,-1 1,1-1,0 0,-1 0,0 0,0 0,0 0,0 0,0 0,0 0,-1 0,0-1,1 1,-1 0,0-1,0 0,0 1,-1-1,1 0,-1 0,1 0,-1 0,-4 2,-9 5,-1 0,1-1,-27 9,31-13,-48 19,31-13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10T12:58:02.672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1 193,'20'2,"0"0,-1 2,1 0,-1 1,29 12,49 11,-45-21,0-2,1-2,0-3,60-7,-79 2,-1-2,63-21,-19 4,-73 23,-1 0,1 0,-1 0,1-1,-1 1,0-1,1 1,-1-1,0 0,3-4,-5 6,-1-1,0 1,1 0,-1-1,0 1,0-1,1 1,-1-1,0 1,0-1,0 1,0-1,0 1,0-1,0 1,0-1,0 1,0-1,0 1,0-1,0 1,0-1,0 1,0-1,0 1,-1-1,1 0,-21-15,-16-2,14 9,1-2,1-1,0 0,1-1,0-2,-21-19,31 24,-3-4,34 27,142 97,-160-108,0 0,1 0,-1 0,0 1,0-1,-1 1,1 0,0 0,-1 0,0 0,0 0,0 0,0 1,0-1,-1 1,1-1,-1 1,0 0,0-1,0 1,0 4,-2-3,1 0,-1 0,0 0,0-1,-1 1,0 0,1-1,-2 1,1-1,0 1,-1-1,0 0,0 0,0 0,-7 6,-10 14,1 0,1 2,1 0,1 0,1 2,2 0,1 0,-12 41,15-44,-1-4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10T12:58:08.084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1 269,'460'0,"-355"15,-125-38,-14-4,20 15,0 1,-1 0,0 2,-18-10,24 14,0 0,0 0,1-1,0 0,0 0,0-1,1 0,0-1,1 0,-1 0,2 0,-1 0,1-1,0 0,-7-19,12 26,-1 1,0 0,1-1,-1 1,1-1,0 0,-1 1,1-1,0 1,0-1,0 1,0-1,0 0,0 1,1-1,-1 1,1-1,0-1,-1 2,1 1,-1-1,1 0,0 1,-1-1,1 1,0-1,0 1,-1-1,1 1,0 0,0 0,0-1,0 1,-1 0,1 0,0 0,0 0,0 0,0 0,0 0,-1 0,2 0,3 1,0 0,0 0,0 1,0 0,0 0,-1 0,1 0,-1 1,7 4,25 20,-20-16,0 2,0 0,-1 0,21 25,-33-34,0 0,0 0,-1 1,1-1,-1 1,0-1,0 1,0 0,-1 0,0 0,0 0,0 0,0 0,-1 0,0 0,0 0,0 0,-1 1,0-1,0 0,0 0,0 0,-3 5,-4 5,-1 0,0 0,-1-1,-1 0,0-1,-1 0,-14 11,10-10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10T12:58:09.620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1,'0'0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10T12:58:11.748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1,'6'0,"8"0,7 0,7 0,4 0,3 0,1 0,1 0,0 0,-1 0,1 0,-2 0,1 0,-7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2A5BAC4-7120-45DE-8AFD-E0566A513971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C9D4C-AD4D-4DBA-8A35-315F8DB5DF9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3871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5BAC4-7120-45DE-8AFD-E0566A513971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C9D4C-AD4D-4DBA-8A35-315F8DB5D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397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5BAC4-7120-45DE-8AFD-E0566A513971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C9D4C-AD4D-4DBA-8A35-315F8DB5DF9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486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5BAC4-7120-45DE-8AFD-E0566A513971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C9D4C-AD4D-4DBA-8A35-315F8DB5D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060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5BAC4-7120-45DE-8AFD-E0566A513971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C9D4C-AD4D-4DBA-8A35-315F8DB5DF9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231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5BAC4-7120-45DE-8AFD-E0566A513971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C9D4C-AD4D-4DBA-8A35-315F8DB5D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083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5BAC4-7120-45DE-8AFD-E0566A513971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C9D4C-AD4D-4DBA-8A35-315F8DB5D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415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5BAC4-7120-45DE-8AFD-E0566A513971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C9D4C-AD4D-4DBA-8A35-315F8DB5D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924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5BAC4-7120-45DE-8AFD-E0566A513971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C9D4C-AD4D-4DBA-8A35-315F8DB5D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257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5BAC4-7120-45DE-8AFD-E0566A513971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C9D4C-AD4D-4DBA-8A35-315F8DB5D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787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5BAC4-7120-45DE-8AFD-E0566A513971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C9D4C-AD4D-4DBA-8A35-315F8DB5DF9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2309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2A5BAC4-7120-45DE-8AFD-E0566A513971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B9C9D4C-AD4D-4DBA-8A35-315F8DB5DF9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4114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customXml" Target="../ink/ink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customXml" Target="../ink/ink4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ustomXml" Target="../ink/ink8.xml"/><Relationship Id="rId13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12" Type="http://schemas.openxmlformats.org/officeDocument/2006/relationships/customXml" Target="../ink/ink10.xml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7.xml"/><Relationship Id="rId11" Type="http://schemas.openxmlformats.org/officeDocument/2006/relationships/image" Target="../media/image15.png"/><Relationship Id="rId5" Type="http://schemas.openxmlformats.org/officeDocument/2006/relationships/image" Target="../media/image12.png"/><Relationship Id="rId15" Type="http://schemas.openxmlformats.org/officeDocument/2006/relationships/image" Target="../media/image17.png"/><Relationship Id="rId10" Type="http://schemas.openxmlformats.org/officeDocument/2006/relationships/customXml" Target="../ink/ink9.xml"/><Relationship Id="rId4" Type="http://schemas.openxmlformats.org/officeDocument/2006/relationships/customXml" Target="../ink/ink6.xml"/><Relationship Id="rId9" Type="http://schemas.openxmlformats.org/officeDocument/2006/relationships/image" Target="../media/image14.png"/><Relationship Id="rId14" Type="http://schemas.openxmlformats.org/officeDocument/2006/relationships/customXml" Target="../ink/ink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4888D-E302-45E2-A639-BA8634BC4D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270000" y="4477537"/>
            <a:ext cx="7772400" cy="1463040"/>
          </a:xfrm>
        </p:spPr>
        <p:txBody>
          <a:bodyPr/>
          <a:lstStyle/>
          <a:p>
            <a:r>
              <a:rPr lang="en-US" dirty="0"/>
              <a:t>Unit 1: Concepts of motion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F99398-7FD6-4B43-8847-AC2F0F3FD3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80200" y="4960137"/>
            <a:ext cx="6426200" cy="1463040"/>
          </a:xfrm>
        </p:spPr>
        <p:txBody>
          <a:bodyPr>
            <a:noAutofit/>
          </a:bodyPr>
          <a:lstStyle/>
          <a:p>
            <a:r>
              <a:rPr lang="en-US" sz="5000" dirty="0">
                <a:solidFill>
                  <a:srgbClr val="FF0000"/>
                </a:solidFill>
              </a:rPr>
              <a:t>Section 1.4-1.5</a:t>
            </a:r>
          </a:p>
          <a:p>
            <a:r>
              <a:rPr lang="en-US" sz="5000" dirty="0">
                <a:solidFill>
                  <a:srgbClr val="FF0000"/>
                </a:solidFill>
              </a:rPr>
              <a:t>Velocity, Linear Acceleration</a:t>
            </a:r>
          </a:p>
        </p:txBody>
      </p:sp>
    </p:spTree>
    <p:extLst>
      <p:ext uri="{BB962C8B-B14F-4D97-AF65-F5344CB8AC3E}">
        <p14:creationId xmlns:p14="http://schemas.microsoft.com/office/powerpoint/2010/main" val="2906498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B8619-7EC1-42BD-8F83-1A63A13BA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3328" y="0"/>
            <a:ext cx="9720072" cy="1499616"/>
          </a:xfrm>
        </p:spPr>
        <p:txBody>
          <a:bodyPr/>
          <a:lstStyle/>
          <a:p>
            <a:r>
              <a:rPr lang="en-US" dirty="0"/>
              <a:t>Example 1.5, Page 15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B554F2-6FB5-4F33-AED8-1318562F23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7464" y="858110"/>
            <a:ext cx="8051800" cy="5999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2440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F47C9-6930-48E1-9CB8-FEBDE4CBC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0E7E5-BE2C-4834-B87F-0E194BBAE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500" dirty="0"/>
              <a:t>Page 29-30, numbers 5-17 odds</a:t>
            </a:r>
          </a:p>
        </p:txBody>
      </p:sp>
    </p:spTree>
    <p:extLst>
      <p:ext uri="{BB962C8B-B14F-4D97-AF65-F5344CB8AC3E}">
        <p14:creationId xmlns:p14="http://schemas.microsoft.com/office/powerpoint/2010/main" val="2039394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928C2-7260-404E-8B4C-B6BC7FB6C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Average speed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43F977-EC0D-49EE-8501-65627A65FAF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3000" dirty="0"/>
                  <a:t>Average speed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𝑑𝑖𝑠𝑡𝑎𝑛𝑐𝑒</m:t>
                        </m:r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𝑡𝑟𝑎𝑣𝑒𝑙𝑒𝑑</m:t>
                        </m:r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𝑡𝑖𝑚𝑒</m:t>
                        </m:r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𝑖𝑛𝑡𝑒𝑟𝑣𝑎𝑙</m:t>
                        </m:r>
                      </m:den>
                    </m:f>
                  </m:oMath>
                </a14:m>
                <a:r>
                  <a:rPr lang="en-US" sz="30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3000" i="1">
                            <a:latin typeface="Cambria Math" panose="02040503050406030204" pitchFamily="18" charset="0"/>
                          </a:rPr>
                          <m:t>⍙</m:t>
                        </m:r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endParaRPr lang="en-US" sz="3000" dirty="0"/>
              </a:p>
              <a:p>
                <a:endParaRPr lang="en-US" sz="3000" dirty="0"/>
              </a:p>
              <a:p>
                <a:r>
                  <a:rPr lang="en-US" sz="3000" dirty="0"/>
                  <a:t>What is your average speed mph if you drive 20 miles in 15 minutes?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43F977-EC0D-49EE-8501-65627A65FAF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3" t="-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3754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D6825-1784-48B8-B3B9-2698E53DA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Average velocity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C3F517E-E8D8-44C5-BB2D-DFBE97191BB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2880" y="2286000"/>
                <a:ext cx="11907520" cy="4023360"/>
              </a:xfrm>
            </p:spPr>
            <p:txBody>
              <a:bodyPr>
                <a:noAutofit/>
              </a:bodyPr>
              <a:lstStyle/>
              <a:p>
                <a:r>
                  <a:rPr lang="en-US" sz="3000" dirty="0">
                    <a:highlight>
                      <a:srgbClr val="FFFF00"/>
                    </a:highlight>
                  </a:rPr>
                  <a:t>Average speed </a:t>
                </a:r>
                <a:r>
                  <a:rPr lang="en-US" sz="3000" dirty="0"/>
                  <a:t>lacks information we need for the science of motion, particularly directional information.</a:t>
                </a:r>
              </a:p>
              <a:p>
                <a:r>
                  <a:rPr lang="en-US" sz="3000" dirty="0">
                    <a:highlight>
                      <a:srgbClr val="FFFF00"/>
                    </a:highlight>
                  </a:rPr>
                  <a:t>Average velocity </a:t>
                </a:r>
                <a:r>
                  <a:rPr lang="en-US" sz="3000" dirty="0"/>
                  <a:t>is better because it uses displacement instead of just distance</a:t>
                </a:r>
              </a:p>
              <a:p>
                <a:r>
                  <a:rPr lang="en-US" sz="3000" dirty="0" err="1"/>
                  <a:t>V</a:t>
                </a:r>
                <a:r>
                  <a:rPr lang="en-US" sz="3000" baseline="-25000" dirty="0" err="1"/>
                  <a:t>avg</a:t>
                </a:r>
                <a:r>
                  <a:rPr lang="en-US" sz="3000" baseline="-25000" dirty="0"/>
                  <a:t> </a:t>
                </a:r>
                <a:r>
                  <a:rPr lang="en-US" sz="30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000" i="1" smtClean="0">
                            <a:latin typeface="Cambria Math" panose="02040503050406030204" pitchFamily="18" charset="0"/>
                          </a:rPr>
                          <m:t>⍙</m:t>
                        </m:r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3000" i="1" smtClean="0">
                            <a:latin typeface="Cambria Math" panose="02040503050406030204" pitchFamily="18" charset="0"/>
                          </a:rPr>
                          <m:t>⍙</m:t>
                        </m:r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endParaRPr lang="en-US" sz="3000" dirty="0"/>
              </a:p>
              <a:p>
                <a:r>
                  <a:rPr lang="en-US" sz="3000" dirty="0"/>
                  <a:t>Speed is just “how fast”…ex: 20 mph</a:t>
                </a:r>
              </a:p>
              <a:p>
                <a:r>
                  <a:rPr lang="en-US" sz="3000" dirty="0"/>
                  <a:t>Velocity is “how fast and in which direction”…ex: 20 mph, north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C3F517E-E8D8-44C5-BB2D-DFBE97191BB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2880" y="2286000"/>
                <a:ext cx="11907520" cy="4023360"/>
              </a:xfrm>
              <a:blipFill>
                <a:blip r:embed="rId2"/>
                <a:stretch>
                  <a:fillRect l="-1587" t="-3030" b="-2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31051CE-595A-4AE4-AA0C-BADEE9C5DF3B}"/>
                  </a:ext>
                </a:extLst>
              </p14:cNvPr>
              <p14:cNvContentPartPr/>
              <p14:nvPr/>
            </p14:nvContentPartPr>
            <p14:xfrm>
              <a:off x="1574560" y="4142400"/>
              <a:ext cx="237960" cy="1602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31051CE-595A-4AE4-AA0C-BADEE9C5DF3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65560" y="4133400"/>
                <a:ext cx="255600" cy="17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97058874-B6B0-4904-8753-E161BCDD89F0}"/>
                  </a:ext>
                </a:extLst>
              </p14:cNvPr>
              <p14:cNvContentPartPr/>
              <p14:nvPr/>
            </p14:nvContentPartPr>
            <p14:xfrm>
              <a:off x="314560" y="4292520"/>
              <a:ext cx="324720" cy="11808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97058874-B6B0-4904-8753-E161BCDD89F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05560" y="4283880"/>
                <a:ext cx="342360" cy="135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55555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959C2-8D2C-4E66-A6B9-2B5404153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diagrams with velocity vectors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DCD0F-658F-47CE-830B-39D95DA54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5408" y="1950720"/>
            <a:ext cx="9720073" cy="4023360"/>
          </a:xfrm>
        </p:spPr>
        <p:txBody>
          <a:bodyPr>
            <a:noAutofit/>
          </a:bodyPr>
          <a:lstStyle/>
          <a:p>
            <a:r>
              <a:rPr lang="en-US" sz="3500" dirty="0"/>
              <a:t>Velocity vectors point in the same direction as the displacement</a:t>
            </a:r>
          </a:p>
          <a:p>
            <a:r>
              <a:rPr lang="en-US" sz="3500" dirty="0"/>
              <a:t>The vectors connect each dot to the next</a:t>
            </a:r>
          </a:p>
          <a:p>
            <a:r>
              <a:rPr lang="en-US" sz="3500" dirty="0"/>
              <a:t>The length of the velocity vectors represent the average speed with which the object moves between the points</a:t>
            </a:r>
          </a:p>
          <a:p>
            <a:pPr lvl="1"/>
            <a:r>
              <a:rPr lang="en-US" sz="3500" dirty="0"/>
              <a:t>Longer = faster</a:t>
            </a:r>
          </a:p>
          <a:p>
            <a:pPr lvl="1"/>
            <a:r>
              <a:rPr lang="en-US" sz="3500" dirty="0"/>
              <a:t>Shorter = slower</a:t>
            </a:r>
          </a:p>
        </p:txBody>
      </p:sp>
    </p:spTree>
    <p:extLst>
      <p:ext uri="{BB962C8B-B14F-4D97-AF65-F5344CB8AC3E}">
        <p14:creationId xmlns:p14="http://schemas.microsoft.com/office/powerpoint/2010/main" val="3611733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E8E7183-2471-45A5-A177-50EE045183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7B6571B-8EBC-4FC7-9982-97B9D3762C3C}"/>
              </a:ext>
            </a:extLst>
          </p:cNvPr>
          <p:cNvSpPr txBox="1"/>
          <p:nvPr/>
        </p:nvSpPr>
        <p:spPr>
          <a:xfrm>
            <a:off x="596900" y="1371600"/>
            <a:ext cx="25273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ighlight>
                  <a:srgbClr val="FFFF00"/>
                </a:highlight>
              </a:rPr>
              <a:t>Note how they are both at constant velocity!</a:t>
            </a:r>
          </a:p>
        </p:txBody>
      </p:sp>
    </p:spTree>
    <p:extLst>
      <p:ext uri="{BB962C8B-B14F-4D97-AF65-F5344CB8AC3E}">
        <p14:creationId xmlns:p14="http://schemas.microsoft.com/office/powerpoint/2010/main" val="1803298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2B412-7710-4430-9A42-FB02629CA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Acceleration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ED7CDF5-0CB8-4E74-9A68-8841CE2D912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2560" y="2286000"/>
                <a:ext cx="10581641" cy="4023360"/>
              </a:xfrm>
            </p:spPr>
            <p:txBody>
              <a:bodyPr>
                <a:noAutofit/>
              </a:bodyPr>
              <a:lstStyle/>
              <a:p>
                <a:r>
                  <a:rPr lang="en-US" sz="3000" dirty="0"/>
                  <a:t>Sometimes an objects velocity is NOT constant!</a:t>
                </a:r>
              </a:p>
              <a:p>
                <a:r>
                  <a:rPr lang="en-US" sz="3000" dirty="0"/>
                  <a:t>Acceleration is our 4</a:t>
                </a:r>
                <a:r>
                  <a:rPr lang="en-US" sz="3000" baseline="30000" dirty="0"/>
                  <a:t>th</a:t>
                </a:r>
                <a:r>
                  <a:rPr lang="en-US" sz="3000" dirty="0"/>
                  <a:t> concept (besides position, time, and velocity) that helps us understand motion</a:t>
                </a:r>
              </a:p>
              <a:p>
                <a:r>
                  <a:rPr lang="en-US" sz="3000" dirty="0">
                    <a:highlight>
                      <a:srgbClr val="FFFF00"/>
                    </a:highlight>
                  </a:rPr>
                  <a:t>Average Acceleration </a:t>
                </a:r>
                <a:r>
                  <a:rPr lang="en-US" sz="3000" dirty="0"/>
                  <a:t>is the ratio of the change in velocity over time.</a:t>
                </a:r>
              </a:p>
              <a:p>
                <a:pPr marL="128016" lvl="1" indent="0">
                  <a:buNone/>
                </a:pPr>
                <a:r>
                  <a:rPr lang="en-US" sz="3000" dirty="0"/>
                  <a:t>                                 </a:t>
                </a:r>
              </a:p>
              <a:p>
                <a:pPr marL="128016" lvl="1" indent="0">
                  <a:buNone/>
                </a:pPr>
                <a:r>
                  <a:rPr lang="en-US" sz="3000" dirty="0"/>
                  <a:t>                                 </a:t>
                </a:r>
                <a:r>
                  <a:rPr lang="en-US" sz="3000" dirty="0" err="1"/>
                  <a:t>a</a:t>
                </a:r>
                <a:r>
                  <a:rPr lang="en-US" sz="3000" baseline="-25000" dirty="0" err="1"/>
                  <a:t>avg</a:t>
                </a:r>
                <a:r>
                  <a:rPr lang="en-US" sz="30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000" i="1" smtClean="0">
                            <a:latin typeface="Cambria Math" panose="02040503050406030204" pitchFamily="18" charset="0"/>
                          </a:rPr>
                          <m:t>⍙</m:t>
                        </m:r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num>
                      <m:den>
                        <m:r>
                          <a:rPr lang="en-US" sz="3000" i="1" smtClean="0">
                            <a:latin typeface="Cambria Math" panose="02040503050406030204" pitchFamily="18" charset="0"/>
                          </a:rPr>
                          <m:t>⍙</m:t>
                        </m:r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endParaRPr lang="en-US" sz="30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ED7CDF5-0CB8-4E74-9A68-8841CE2D912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2560" y="2286000"/>
                <a:ext cx="10581641" cy="4023360"/>
              </a:xfrm>
              <a:blipFill>
                <a:blip r:embed="rId2"/>
                <a:stretch>
                  <a:fillRect l="-1786" t="-3030" r="-15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AF20CF51-0C91-49D1-9EEE-F988EB3EEE28}"/>
                  </a:ext>
                </a:extLst>
              </p14:cNvPr>
              <p14:cNvContentPartPr/>
              <p14:nvPr/>
            </p14:nvContentPartPr>
            <p14:xfrm>
              <a:off x="3759040" y="4902360"/>
              <a:ext cx="298080" cy="1555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AF20CF51-0C91-49D1-9EEE-F988EB3EEE2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750040" y="4893720"/>
                <a:ext cx="315720" cy="17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EA1AD86A-32EF-4556-A327-A95FDFE7F21C}"/>
                  </a:ext>
                </a:extLst>
              </p14:cNvPr>
              <p14:cNvContentPartPr/>
              <p14:nvPr/>
            </p14:nvContentPartPr>
            <p14:xfrm>
              <a:off x="5028760" y="4618320"/>
              <a:ext cx="291960" cy="19044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EA1AD86A-32EF-4556-A327-A95FDFE7F21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020120" y="4609680"/>
                <a:ext cx="309600" cy="208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91668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See the source image">
            <a:extLst>
              <a:ext uri="{FF2B5EF4-FFF2-40B4-BE49-F238E27FC236}">
                <a16:creationId xmlns:a16="http://schemas.microsoft.com/office/drawing/2014/main" id="{19BC17D2-3ACD-4AC8-A26C-935753DB61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18"/>
          <a:stretch/>
        </p:blipFill>
        <p:spPr bwMode="auto">
          <a:xfrm>
            <a:off x="1358900" y="0"/>
            <a:ext cx="9728200" cy="6754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8774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A7A2A-7542-449F-916F-B79869402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complete motion diagram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41096-9BD9-4D0C-99C5-F7E648616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500" dirty="0"/>
              <a:t>Consists of:</a:t>
            </a:r>
          </a:p>
          <a:p>
            <a:r>
              <a:rPr lang="en-US" sz="3500" dirty="0"/>
              <a:t>1. Position of the object shown by dots, using 5-6 dots</a:t>
            </a:r>
          </a:p>
          <a:p>
            <a:r>
              <a:rPr lang="en-US" sz="3500" dirty="0"/>
              <a:t>2. The average velocity vectors connecting the dots and labeled (v</a:t>
            </a:r>
            <a:r>
              <a:rPr lang="en-US" sz="3500" baseline="-25000" dirty="0"/>
              <a:t>0</a:t>
            </a:r>
            <a:r>
              <a:rPr lang="en-US" sz="3500" dirty="0"/>
              <a:t>, v</a:t>
            </a:r>
            <a:r>
              <a:rPr lang="en-US" sz="3500" baseline="-25000" dirty="0"/>
              <a:t>1</a:t>
            </a:r>
            <a:r>
              <a:rPr lang="en-US" sz="3500" dirty="0"/>
              <a:t>, v</a:t>
            </a:r>
            <a:r>
              <a:rPr lang="en-US" sz="3500" baseline="-25000" dirty="0"/>
              <a:t>2</a:t>
            </a:r>
            <a:r>
              <a:rPr lang="en-US" sz="3500" dirty="0"/>
              <a:t>, </a:t>
            </a:r>
            <a:r>
              <a:rPr lang="en-US" sz="3500" dirty="0" err="1"/>
              <a:t>etc</a:t>
            </a:r>
            <a:r>
              <a:rPr lang="en-US" sz="3500" dirty="0"/>
              <a:t>)</a:t>
            </a:r>
          </a:p>
          <a:p>
            <a:r>
              <a:rPr lang="en-US" sz="3500" dirty="0"/>
              <a:t>3. The average acceleration vectors. There is one acceleration vector for every two velocity vectors. Use 0 to indicate a value of zero. Label as a.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B5B8382-4B3C-4E2B-9516-5155C2FF5727}"/>
                  </a:ext>
                </a:extLst>
              </p14:cNvPr>
              <p14:cNvContentPartPr/>
              <p14:nvPr/>
            </p14:nvContentPartPr>
            <p14:xfrm>
              <a:off x="1155380" y="5642080"/>
              <a:ext cx="276840" cy="1324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B5B8382-4B3C-4E2B-9516-5155C2FF572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37740" y="5624080"/>
                <a:ext cx="312480" cy="16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4C54F5BA-58FA-4739-8BED-08C957FBD6B8}"/>
                  </a:ext>
                </a:extLst>
              </p14:cNvPr>
              <p14:cNvContentPartPr/>
              <p14:nvPr/>
            </p14:nvContentPartPr>
            <p14:xfrm>
              <a:off x="8038580" y="5721640"/>
              <a:ext cx="306360" cy="21528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4C54F5BA-58FA-4739-8BED-08C957FBD6B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020940" y="5704000"/>
                <a:ext cx="342000" cy="25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3085B958-528C-4DEE-A650-20DC936DC677}"/>
                  </a:ext>
                </a:extLst>
              </p14:cNvPr>
              <p14:cNvContentPartPr/>
              <p14:nvPr/>
            </p14:nvContentPartPr>
            <p14:xfrm>
              <a:off x="3619220" y="4094080"/>
              <a:ext cx="203760" cy="14328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3085B958-528C-4DEE-A650-20DC936DC67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601580" y="4076440"/>
                <a:ext cx="239400" cy="178920"/>
              </a:xfrm>
              <a:prstGeom prst="rect">
                <a:avLst/>
              </a:prstGeom>
            </p:spPr>
          </p:pic>
        </mc:Fallback>
      </mc:AlternateContent>
      <p:grpSp>
        <p:nvGrpSpPr>
          <p:cNvPr id="13" name="Group 12">
            <a:extLst>
              <a:ext uri="{FF2B5EF4-FFF2-40B4-BE49-F238E27FC236}">
                <a16:creationId xmlns:a16="http://schemas.microsoft.com/office/drawing/2014/main" id="{D19A7B6A-8212-4D91-B2D5-FAFC781DB3BB}"/>
              </a:ext>
            </a:extLst>
          </p:cNvPr>
          <p:cNvGrpSpPr/>
          <p:nvPr/>
        </p:nvGrpSpPr>
        <p:grpSpPr>
          <a:xfrm>
            <a:off x="4152380" y="4065280"/>
            <a:ext cx="251280" cy="136440"/>
            <a:chOff x="4152380" y="4065280"/>
            <a:chExt cx="251280" cy="136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3DABADAD-5B0C-4F49-BD00-F2CF7E8DDBF8}"/>
                    </a:ext>
                  </a:extLst>
                </p14:cNvPr>
                <p14:cNvContentPartPr/>
                <p14:nvPr/>
              </p14:nvContentPartPr>
              <p14:xfrm>
                <a:off x="4152380" y="4177960"/>
                <a:ext cx="360" cy="36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3DABADAD-5B0C-4F49-BD00-F2CF7E8DDBF8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134740" y="416032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BBFF1A88-FC3A-4DDC-B8C9-4822620C152B}"/>
                    </a:ext>
                  </a:extLst>
                </p14:cNvPr>
                <p14:cNvContentPartPr/>
                <p14:nvPr/>
              </p14:nvContentPartPr>
              <p14:xfrm>
                <a:off x="4152380" y="4177960"/>
                <a:ext cx="151200" cy="36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BBFF1A88-FC3A-4DDC-B8C9-4822620C152B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134740" y="4160320"/>
                  <a:ext cx="18684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147DEF09-503E-4673-A9C5-0FCA4AA63F6C}"/>
                    </a:ext>
                  </a:extLst>
                </p14:cNvPr>
                <p14:cNvContentPartPr/>
                <p14:nvPr/>
              </p14:nvContentPartPr>
              <p14:xfrm>
                <a:off x="4215740" y="4065280"/>
                <a:ext cx="187920" cy="13644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147DEF09-503E-4673-A9C5-0FCA4AA63F6C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4198100" y="4047640"/>
                  <a:ext cx="223560" cy="172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6EBD7D24-E469-43E1-8A7C-D4BE79CD2959}"/>
                  </a:ext>
                </a:extLst>
              </p14:cNvPr>
              <p14:cNvContentPartPr/>
              <p14:nvPr/>
            </p14:nvContentPartPr>
            <p14:xfrm>
              <a:off x="4762220" y="4024960"/>
              <a:ext cx="292320" cy="16704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6EBD7D24-E469-43E1-8A7C-D4BE79CD2959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744220" y="4006960"/>
                <a:ext cx="327960" cy="202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32851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B7E77-22CB-4A69-943F-A9D6E8728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Stop To think 1.4, page 14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C421C54-BD39-411B-881F-3D08CE719977}"/>
                  </a:ext>
                </a:extLst>
              </p14:cNvPr>
              <p14:cNvContentPartPr/>
              <p14:nvPr/>
            </p14:nvContentPartPr>
            <p14:xfrm>
              <a:off x="3085340" y="1726720"/>
              <a:ext cx="360" cy="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C421C54-BD39-411B-881F-3D08CE71997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067700" y="1708720"/>
                <a:ext cx="36000" cy="36000"/>
              </a:xfrm>
              <a:prstGeom prst="rect">
                <a:avLst/>
              </a:prstGeom>
            </p:spPr>
          </p:pic>
        </mc:Fallback>
      </mc:AlternateContent>
      <p:pic>
        <p:nvPicPr>
          <p:cNvPr id="3074" name="Picture 2" descr="#1. A particle undergoes acceleration å while moving from&#10;2&#10;1&#10;point 1 to point 2. Which of the choices shows the most likely&#10;velocity vector ủ, as the particle leaves point 2?&#10;V2&#10;V2 2&#10;(a)&#10;(b)&#10;2 V2&#10;V2&#10;(c)&#10;(d)&#10;">
            <a:extLst>
              <a:ext uri="{FF2B5EF4-FFF2-40B4-BE49-F238E27FC236}">
                <a16:creationId xmlns:a16="http://schemas.microsoft.com/office/drawing/2014/main" id="{C8382F16-502C-4C15-9639-28E6AD2D26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128" y="1726720"/>
            <a:ext cx="9613474" cy="4650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25810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5910</TotalTime>
  <Words>288</Words>
  <Application>Microsoft Office PowerPoint</Application>
  <PresentationFormat>Widescreen</PresentationFormat>
  <Paragraphs>35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Cambria Math</vt:lpstr>
      <vt:lpstr>Tw Cen MT</vt:lpstr>
      <vt:lpstr>Tw Cen MT Condensed</vt:lpstr>
      <vt:lpstr>Wingdings 3</vt:lpstr>
      <vt:lpstr>Integral</vt:lpstr>
      <vt:lpstr>Unit 1: Concepts of motion</vt:lpstr>
      <vt:lpstr>Average speed</vt:lpstr>
      <vt:lpstr>Average velocity</vt:lpstr>
      <vt:lpstr>Motion diagrams with velocity vectors</vt:lpstr>
      <vt:lpstr>PowerPoint Presentation</vt:lpstr>
      <vt:lpstr>Linear Acceleration</vt:lpstr>
      <vt:lpstr>PowerPoint Presentation</vt:lpstr>
      <vt:lpstr>A complete motion diagram</vt:lpstr>
      <vt:lpstr>Stop To think 1.4, page 14</vt:lpstr>
      <vt:lpstr>Example 1.5, Page 15</vt:lpstr>
      <vt:lpstr>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1: Concepts of motion</dc:title>
  <dc:creator>KRISTIN BOYLE</dc:creator>
  <cp:lastModifiedBy>KRISTIN BOYLE</cp:lastModifiedBy>
  <cp:revision>1</cp:revision>
  <dcterms:created xsi:type="dcterms:W3CDTF">2021-09-09T12:45:41Z</dcterms:created>
  <dcterms:modified xsi:type="dcterms:W3CDTF">2021-09-20T14:11:35Z</dcterms:modified>
</cp:coreProperties>
</file>